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ECE5-0708-4E80-A617-56655D437C4A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DA00-34F2-4270-81C0-832828DBC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77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ECE5-0708-4E80-A617-56655D437C4A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DA00-34F2-4270-81C0-832828DBC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92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ECE5-0708-4E80-A617-56655D437C4A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DA00-34F2-4270-81C0-832828DBC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615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ECE5-0708-4E80-A617-56655D437C4A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DA00-34F2-4270-81C0-832828DBC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10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ECE5-0708-4E80-A617-56655D437C4A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DA00-34F2-4270-81C0-832828DBC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32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ECE5-0708-4E80-A617-56655D437C4A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DA00-34F2-4270-81C0-832828DBC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267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ECE5-0708-4E80-A617-56655D437C4A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DA00-34F2-4270-81C0-832828DBC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863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ECE5-0708-4E80-A617-56655D437C4A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DA00-34F2-4270-81C0-832828DBC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310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ECE5-0708-4E80-A617-56655D437C4A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DA00-34F2-4270-81C0-832828DBC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02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ECE5-0708-4E80-A617-56655D437C4A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DA00-34F2-4270-81C0-832828DBC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305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ECE5-0708-4E80-A617-56655D437C4A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FDA00-34F2-4270-81C0-832828DBC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71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AECE5-0708-4E80-A617-56655D437C4A}" type="datetimeFigureOut">
              <a:rPr lang="nl-NL" smtClean="0"/>
              <a:t>13-6-2020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DA00-34F2-4270-81C0-832828DBCB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99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3432" y="0"/>
            <a:ext cx="1682993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" y="5293017"/>
            <a:ext cx="5190978" cy="12343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2630659" y="900332"/>
            <a:ext cx="917213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Kennisdeling / professionalisering </a:t>
            </a:r>
            <a:r>
              <a:rPr lang="nl-NL" sz="3200" b="1" dirty="0" err="1"/>
              <a:t>Associate</a:t>
            </a:r>
            <a:r>
              <a:rPr lang="nl-NL" sz="3200" b="1" dirty="0"/>
              <a:t> </a:t>
            </a:r>
            <a:r>
              <a:rPr lang="nl-NL" sz="3200" b="1" dirty="0" err="1"/>
              <a:t>degrees</a:t>
            </a:r>
            <a:endParaRPr lang="nl-NL" sz="3200" b="1" dirty="0"/>
          </a:p>
          <a:p>
            <a:endParaRPr lang="nl-NL" dirty="0"/>
          </a:p>
          <a:p>
            <a:endParaRPr lang="nl-NL" dirty="0"/>
          </a:p>
          <a:p>
            <a:r>
              <a:rPr lang="nl-NL" sz="2000" dirty="0"/>
              <a:t>Wat / doelen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Platform Ad jaagt kennisdeling 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Kennisdelen via werkdagen/ studiedagen/workshops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Voorstel: 2 geprogrammeerde </a:t>
            </a:r>
            <a:r>
              <a:rPr lang="nl-NL" sz="2000" i="1" dirty="0"/>
              <a:t>thema</a:t>
            </a:r>
            <a:r>
              <a:rPr lang="nl-NL" sz="2000" dirty="0"/>
              <a:t> sessies per jaar + 1 miniconferentie per jaar?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Kalender kan doorlopend actief worden </a:t>
            </a:r>
            <a:r>
              <a:rPr lang="nl-NL" sz="2000" i="1" dirty="0"/>
              <a:t>aangevuld</a:t>
            </a:r>
            <a:r>
              <a:rPr lang="nl-NL" sz="2000" dirty="0"/>
              <a:t> met open sessies van hogescholen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20267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3432" y="0"/>
            <a:ext cx="1682993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" y="5293017"/>
            <a:ext cx="5190978" cy="12343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2630659" y="900332"/>
            <a:ext cx="917213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Kennisdeling / professionalisering </a:t>
            </a:r>
            <a:r>
              <a:rPr lang="nl-NL" sz="3200" b="1" dirty="0" err="1"/>
              <a:t>Associate</a:t>
            </a:r>
            <a:r>
              <a:rPr lang="nl-NL" sz="3200" b="1" dirty="0"/>
              <a:t> </a:t>
            </a:r>
            <a:r>
              <a:rPr lang="nl-NL" sz="3200" b="1" dirty="0" err="1"/>
              <a:t>degrees</a:t>
            </a:r>
            <a:endParaRPr lang="nl-NL" sz="3200" b="1" dirty="0"/>
          </a:p>
          <a:p>
            <a:endParaRPr lang="nl-NL" dirty="0"/>
          </a:p>
          <a:p>
            <a:endParaRPr lang="nl-NL" dirty="0"/>
          </a:p>
          <a:p>
            <a:r>
              <a:rPr lang="nl-NL" sz="2000" dirty="0"/>
              <a:t>Hoe / logistiek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Platform faciliteert Jaarkalender COP op de website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Intekening/aanmelden (link) wordt via website platform gefaciliteerd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Output wordt na afloop breed via website gedeeld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58840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3432" y="0"/>
            <a:ext cx="1682993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" y="5293017"/>
            <a:ext cx="5190978" cy="12343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2630659" y="900332"/>
            <a:ext cx="917213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Kennisdeling / professionalisering </a:t>
            </a:r>
            <a:r>
              <a:rPr lang="nl-NL" sz="3200" b="1" dirty="0" err="1"/>
              <a:t>Associate</a:t>
            </a:r>
            <a:r>
              <a:rPr lang="nl-NL" sz="3200" b="1" dirty="0"/>
              <a:t> </a:t>
            </a:r>
            <a:r>
              <a:rPr lang="nl-NL" sz="3200" b="1" dirty="0" err="1"/>
              <a:t>degrees</a:t>
            </a:r>
            <a:endParaRPr lang="nl-NL" sz="3200" b="1" dirty="0"/>
          </a:p>
          <a:p>
            <a:endParaRPr lang="nl-NL" dirty="0"/>
          </a:p>
          <a:p>
            <a:endParaRPr lang="nl-NL" dirty="0"/>
          </a:p>
          <a:p>
            <a:r>
              <a:rPr lang="nl-NL" sz="2000" dirty="0" err="1"/>
              <a:t>To</a:t>
            </a:r>
            <a:r>
              <a:rPr lang="nl-NL" sz="2000" dirty="0"/>
              <a:t> do</a:t>
            </a:r>
          </a:p>
          <a:p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Website voorbereiden (kalender, incl. aanmeld module/weblink, output)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Inventarisatie themasessies en miniconferentie + uitvraag open sessies met data gereed (medio sept)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Kalender academisch jaar 2020-2021 concept gereed (medio sept)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2325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10B3DED3E2EB48A4C764334C398804" ma:contentTypeVersion="11" ma:contentTypeDescription="Create a new document." ma:contentTypeScope="" ma:versionID="6b1aff08dea79c0460fe60554bd6c161">
  <xsd:schema xmlns:xsd="http://www.w3.org/2001/XMLSchema" xmlns:xs="http://www.w3.org/2001/XMLSchema" xmlns:p="http://schemas.microsoft.com/office/2006/metadata/properties" xmlns:ns3="2c86a540-7ffd-400f-96aa-e95230e260dd" xmlns:ns4="16787901-a0d5-42d5-87d1-7d90e1a6eede" targetNamespace="http://schemas.microsoft.com/office/2006/metadata/properties" ma:root="true" ma:fieldsID="5e2bf501731a518ba5eec6b5fb155009" ns3:_="" ns4:_="">
    <xsd:import namespace="2c86a540-7ffd-400f-96aa-e95230e260dd"/>
    <xsd:import namespace="16787901-a0d5-42d5-87d1-7d90e1a6eed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86a540-7ffd-400f-96aa-e95230e260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87901-a0d5-42d5-87d1-7d90e1a6ee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40ACBA-69A4-4BF9-9A42-D22A39C1FF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86a540-7ffd-400f-96aa-e95230e260dd"/>
    <ds:schemaRef ds:uri="16787901-a0d5-42d5-87d1-7d90e1a6ee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BCB70D-532F-4D58-A864-CAA735AE6A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4145BF-2272-46EF-8CC9-7F9907492F7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126</Words>
  <Application>Microsoft Office PowerPoint</Application>
  <PresentationFormat>Breedbeeld</PresentationFormat>
  <Paragraphs>29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PowerPoint-presentatie</vt:lpstr>
      <vt:lpstr>PowerPoint-presentatie</vt:lpstr>
      <vt:lpstr>PowerPoint-presentatie</vt:lpstr>
    </vt:vector>
  </TitlesOfParts>
  <Company>Stenden Hogeschool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Spithost</dc:creator>
  <cp:lastModifiedBy>Jaap ten Have</cp:lastModifiedBy>
  <cp:revision>9</cp:revision>
  <dcterms:created xsi:type="dcterms:W3CDTF">2020-06-02T13:01:48Z</dcterms:created>
  <dcterms:modified xsi:type="dcterms:W3CDTF">2020-06-13T10:07:31Z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0x0101004C10B3DED3E2EB48A4C764334C398804</vt:lpwstr>
  </property>
</Properties>
</file>